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63" r:id="rId6"/>
    <p:sldId id="265" r:id="rId7"/>
    <p:sldId id="259" r:id="rId8"/>
    <p:sldId id="266" r:id="rId9"/>
    <p:sldId id="264" r:id="rId10"/>
    <p:sldId id="260" r:id="rId1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3023"/>
    <a:srgbClr val="8782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7609" autoAdjust="0"/>
  </p:normalViewPr>
  <p:slideViewPr>
    <p:cSldViewPr>
      <p:cViewPr varScale="1">
        <p:scale>
          <a:sx n="114" d="100"/>
          <a:sy n="114" d="100"/>
        </p:scale>
        <p:origin x="590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597819"/>
            <a:ext cx="7772400" cy="829915"/>
          </a:xfrm>
        </p:spPr>
        <p:txBody>
          <a:bodyPr>
            <a:noAutofit/>
          </a:bodyPr>
          <a:lstStyle>
            <a:lvl1pPr>
              <a:defRPr sz="5000">
                <a:solidFill>
                  <a:srgbClr val="393023"/>
                </a:solidFill>
              </a:defRPr>
            </a:lvl1pPr>
          </a:lstStyle>
          <a:p>
            <a:r>
              <a:rPr lang="en-US" noProof="0" dirty="0"/>
              <a:t>Name of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2283718"/>
            <a:ext cx="6400800" cy="504056"/>
          </a:xfrm>
        </p:spPr>
        <p:txBody>
          <a:bodyPr/>
          <a:lstStyle>
            <a:lvl1pPr marL="0" indent="0" algn="ctr">
              <a:buNone/>
              <a:defRPr>
                <a:solidFill>
                  <a:srgbClr val="39302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2714408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69073" y="1131590"/>
            <a:ext cx="7805854" cy="648072"/>
          </a:xfrm>
        </p:spPr>
        <p:txBody>
          <a:bodyPr/>
          <a:lstStyle>
            <a:lvl1pPr algn="l">
              <a:defRPr>
                <a:solidFill>
                  <a:srgbClr val="393023"/>
                </a:solidFill>
              </a:defRPr>
            </a:lvl1pPr>
          </a:lstStyle>
          <a:p>
            <a:r>
              <a:rPr lang="en-US" noProof="0" dirty="0"/>
              <a:t>Your title here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9073" y="1923678"/>
            <a:ext cx="7805854" cy="2962424"/>
          </a:xfrm>
        </p:spPr>
        <p:txBody>
          <a:bodyPr/>
          <a:lstStyle>
            <a:lvl1pPr marL="0" indent="0">
              <a:buNone/>
              <a:defRPr>
                <a:solidFill>
                  <a:srgbClr val="393023"/>
                </a:solidFill>
              </a:defRPr>
            </a:lvl1pPr>
          </a:lstStyle>
          <a:p>
            <a:pPr lvl="0"/>
            <a:r>
              <a:rPr lang="en-US" noProof="0" dirty="0"/>
              <a:t>Lorem </a:t>
            </a:r>
            <a:r>
              <a:rPr lang="en-US" noProof="0" dirty="0" err="1"/>
              <a:t>ipsum</a:t>
            </a:r>
            <a:r>
              <a:rPr lang="en-US" noProof="0" dirty="0"/>
              <a:t> dolor sit </a:t>
            </a:r>
            <a:r>
              <a:rPr lang="en-US" noProof="0" dirty="0" err="1"/>
              <a:t>amet</a:t>
            </a:r>
            <a:r>
              <a:rPr lang="en-US" noProof="0" dirty="0"/>
              <a:t>, </a:t>
            </a:r>
            <a:r>
              <a:rPr lang="en-US" noProof="0" dirty="0" err="1"/>
              <a:t>consectetur</a:t>
            </a:r>
            <a:r>
              <a:rPr lang="en-US" noProof="0" dirty="0"/>
              <a:t> </a:t>
            </a:r>
            <a:r>
              <a:rPr lang="en-US" noProof="0" dirty="0" err="1"/>
              <a:t>adipisicing</a:t>
            </a:r>
            <a:r>
              <a:rPr lang="en-US" noProof="0" dirty="0"/>
              <a:t> </a:t>
            </a:r>
            <a:r>
              <a:rPr lang="en-US" noProof="0" dirty="0" err="1"/>
              <a:t>elit</a:t>
            </a:r>
            <a:r>
              <a:rPr lang="en-US" noProof="0" dirty="0"/>
              <a:t>, </a:t>
            </a:r>
            <a:r>
              <a:rPr lang="en-US" noProof="0" dirty="0" err="1"/>
              <a:t>sed</a:t>
            </a:r>
            <a:r>
              <a:rPr lang="en-US" noProof="0" dirty="0"/>
              <a:t> do </a:t>
            </a:r>
            <a:r>
              <a:rPr lang="en-US" noProof="0" dirty="0" err="1"/>
              <a:t>eiusmod</a:t>
            </a:r>
            <a:r>
              <a:rPr lang="en-US" noProof="0" dirty="0"/>
              <a:t> </a:t>
            </a:r>
            <a:r>
              <a:rPr lang="en-US" noProof="0" dirty="0" err="1"/>
              <a:t>tempor</a:t>
            </a:r>
            <a:r>
              <a:rPr lang="en-US" noProof="0" dirty="0"/>
              <a:t> </a:t>
            </a:r>
            <a:r>
              <a:rPr lang="en-US" noProof="0" dirty="0" err="1"/>
              <a:t>incididunt</a:t>
            </a:r>
            <a:r>
              <a:rPr lang="en-US" noProof="0" dirty="0"/>
              <a:t> </a:t>
            </a:r>
            <a:r>
              <a:rPr lang="en-US" noProof="0" dirty="0" err="1"/>
              <a:t>ut</a:t>
            </a:r>
            <a:r>
              <a:rPr lang="en-US" noProof="0" dirty="0"/>
              <a:t> </a:t>
            </a:r>
            <a:r>
              <a:rPr lang="en-US" noProof="0" dirty="0" err="1"/>
              <a:t>labore</a:t>
            </a:r>
            <a:r>
              <a:rPr lang="en-US" noProof="0" dirty="0"/>
              <a:t> et </a:t>
            </a:r>
            <a:r>
              <a:rPr lang="en-US" noProof="0" dirty="0" err="1"/>
              <a:t>dolore</a:t>
            </a:r>
            <a:r>
              <a:rPr lang="en-US" noProof="0" dirty="0"/>
              <a:t> magna </a:t>
            </a:r>
            <a:r>
              <a:rPr lang="en-US" noProof="0" dirty="0" err="1"/>
              <a:t>aliqua</a:t>
            </a:r>
            <a:r>
              <a:rPr lang="en-US" noProof="0" dirty="0"/>
              <a:t>.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08" y="1318499"/>
            <a:ext cx="404478" cy="31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259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69073" y="1131590"/>
            <a:ext cx="7805854" cy="648072"/>
          </a:xfrm>
        </p:spPr>
        <p:txBody>
          <a:bodyPr/>
          <a:lstStyle>
            <a:lvl1pPr algn="l">
              <a:defRPr>
                <a:solidFill>
                  <a:srgbClr val="393023"/>
                </a:solidFill>
              </a:defRPr>
            </a:lvl1pPr>
          </a:lstStyle>
          <a:p>
            <a:r>
              <a:rPr lang="en-US" noProof="0" dirty="0"/>
              <a:t>Your title here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9073" y="1923678"/>
            <a:ext cx="7805854" cy="2962424"/>
          </a:xfrm>
        </p:spPr>
        <p:txBody>
          <a:bodyPr/>
          <a:lstStyle>
            <a:lvl1pPr marL="0" indent="0">
              <a:buNone/>
              <a:defRPr>
                <a:solidFill>
                  <a:srgbClr val="393023"/>
                </a:solidFill>
              </a:defRPr>
            </a:lvl1pPr>
          </a:lstStyle>
          <a:p>
            <a:pPr lvl="0"/>
            <a:r>
              <a:rPr lang="en-US" noProof="0" dirty="0"/>
              <a:t>Lorem </a:t>
            </a:r>
            <a:r>
              <a:rPr lang="en-US" noProof="0" dirty="0" err="1"/>
              <a:t>ipsum</a:t>
            </a:r>
            <a:r>
              <a:rPr lang="en-US" noProof="0" dirty="0"/>
              <a:t> dolor sit </a:t>
            </a:r>
            <a:r>
              <a:rPr lang="en-US" noProof="0" dirty="0" err="1"/>
              <a:t>amet</a:t>
            </a:r>
            <a:r>
              <a:rPr lang="en-US" noProof="0" dirty="0"/>
              <a:t>, </a:t>
            </a:r>
            <a:r>
              <a:rPr lang="en-US" noProof="0" dirty="0" err="1"/>
              <a:t>consectetur</a:t>
            </a:r>
            <a:r>
              <a:rPr lang="en-US" noProof="0" dirty="0"/>
              <a:t> </a:t>
            </a:r>
            <a:r>
              <a:rPr lang="en-US" noProof="0" dirty="0" err="1"/>
              <a:t>adipisicing</a:t>
            </a:r>
            <a:r>
              <a:rPr lang="en-US" noProof="0" dirty="0"/>
              <a:t> </a:t>
            </a:r>
            <a:r>
              <a:rPr lang="en-US" noProof="0" dirty="0" err="1"/>
              <a:t>elit</a:t>
            </a:r>
            <a:r>
              <a:rPr lang="en-US" noProof="0" dirty="0"/>
              <a:t>, </a:t>
            </a:r>
            <a:r>
              <a:rPr lang="en-US" noProof="0" dirty="0" err="1"/>
              <a:t>sed</a:t>
            </a:r>
            <a:r>
              <a:rPr lang="en-US" noProof="0" dirty="0"/>
              <a:t> do </a:t>
            </a:r>
            <a:r>
              <a:rPr lang="en-US" noProof="0" dirty="0" err="1"/>
              <a:t>eiusmod</a:t>
            </a:r>
            <a:r>
              <a:rPr lang="en-US" noProof="0" dirty="0"/>
              <a:t> </a:t>
            </a:r>
            <a:r>
              <a:rPr lang="en-US" noProof="0" dirty="0" err="1"/>
              <a:t>tempor</a:t>
            </a:r>
            <a:r>
              <a:rPr lang="en-US" noProof="0" dirty="0"/>
              <a:t> </a:t>
            </a:r>
            <a:r>
              <a:rPr lang="en-US" noProof="0" dirty="0" err="1"/>
              <a:t>incididunt</a:t>
            </a:r>
            <a:r>
              <a:rPr lang="en-US" noProof="0" dirty="0"/>
              <a:t> </a:t>
            </a:r>
            <a:r>
              <a:rPr lang="en-US" noProof="0" dirty="0" err="1"/>
              <a:t>ut</a:t>
            </a:r>
            <a:r>
              <a:rPr lang="en-US" noProof="0" dirty="0"/>
              <a:t> </a:t>
            </a:r>
            <a:r>
              <a:rPr lang="en-US" noProof="0" dirty="0" err="1"/>
              <a:t>labore</a:t>
            </a:r>
            <a:r>
              <a:rPr lang="en-US" noProof="0" dirty="0"/>
              <a:t> et </a:t>
            </a:r>
            <a:r>
              <a:rPr lang="en-US" noProof="0" dirty="0" err="1"/>
              <a:t>dolore</a:t>
            </a:r>
            <a:r>
              <a:rPr lang="en-US" noProof="0" dirty="0"/>
              <a:t> magna </a:t>
            </a:r>
            <a:r>
              <a:rPr lang="en-US" noProof="0" dirty="0" err="1"/>
              <a:t>aliqua</a:t>
            </a:r>
            <a:r>
              <a:rPr lang="en-US" noProof="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31440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9073" y="1131590"/>
            <a:ext cx="7805854" cy="648072"/>
          </a:xfrm>
        </p:spPr>
        <p:txBody>
          <a:bodyPr/>
          <a:lstStyle>
            <a:lvl1pPr algn="l">
              <a:defRPr>
                <a:solidFill>
                  <a:srgbClr val="393023"/>
                </a:solidFill>
              </a:defRPr>
            </a:lvl1pPr>
          </a:lstStyle>
          <a:p>
            <a:r>
              <a:rPr lang="en-US" noProof="0" dirty="0"/>
              <a:t>Your title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9073" y="1923678"/>
            <a:ext cx="7805854" cy="2962424"/>
          </a:xfrm>
        </p:spPr>
        <p:txBody>
          <a:bodyPr/>
          <a:lstStyle>
            <a:lvl1pPr marL="0" indent="0">
              <a:buNone/>
              <a:defRPr>
                <a:solidFill>
                  <a:srgbClr val="393023"/>
                </a:solidFill>
              </a:defRPr>
            </a:lvl1pPr>
          </a:lstStyle>
          <a:p>
            <a:pPr lvl="0"/>
            <a:r>
              <a:rPr lang="en-US" noProof="0" dirty="0"/>
              <a:t>Lorem </a:t>
            </a:r>
            <a:r>
              <a:rPr lang="en-US" noProof="0" dirty="0" err="1"/>
              <a:t>ipsum</a:t>
            </a:r>
            <a:r>
              <a:rPr lang="en-US" noProof="0" dirty="0"/>
              <a:t> dolor sit </a:t>
            </a:r>
            <a:r>
              <a:rPr lang="en-US" noProof="0" dirty="0" err="1"/>
              <a:t>amet</a:t>
            </a:r>
            <a:r>
              <a:rPr lang="en-US" noProof="0" dirty="0"/>
              <a:t>, </a:t>
            </a:r>
            <a:r>
              <a:rPr lang="en-US" noProof="0" dirty="0" err="1"/>
              <a:t>consectetur</a:t>
            </a:r>
            <a:r>
              <a:rPr lang="en-US" noProof="0" dirty="0"/>
              <a:t> </a:t>
            </a:r>
            <a:r>
              <a:rPr lang="en-US" noProof="0" dirty="0" err="1"/>
              <a:t>adipisicing</a:t>
            </a:r>
            <a:r>
              <a:rPr lang="en-US" noProof="0" dirty="0"/>
              <a:t> </a:t>
            </a:r>
            <a:r>
              <a:rPr lang="en-US" noProof="0" dirty="0" err="1"/>
              <a:t>elit</a:t>
            </a:r>
            <a:r>
              <a:rPr lang="en-US" noProof="0" dirty="0"/>
              <a:t>, </a:t>
            </a:r>
            <a:r>
              <a:rPr lang="en-US" noProof="0" dirty="0" err="1"/>
              <a:t>sed</a:t>
            </a:r>
            <a:r>
              <a:rPr lang="en-US" noProof="0" dirty="0"/>
              <a:t> do </a:t>
            </a:r>
            <a:r>
              <a:rPr lang="en-US" noProof="0" dirty="0" err="1"/>
              <a:t>eiusmod</a:t>
            </a:r>
            <a:r>
              <a:rPr lang="en-US" noProof="0" dirty="0"/>
              <a:t> </a:t>
            </a:r>
            <a:r>
              <a:rPr lang="en-US" noProof="0" dirty="0" err="1"/>
              <a:t>tempor</a:t>
            </a:r>
            <a:r>
              <a:rPr lang="en-US" noProof="0" dirty="0"/>
              <a:t> </a:t>
            </a:r>
            <a:r>
              <a:rPr lang="en-US" noProof="0" dirty="0" err="1"/>
              <a:t>incididunt</a:t>
            </a:r>
            <a:r>
              <a:rPr lang="en-US" noProof="0" dirty="0"/>
              <a:t> </a:t>
            </a:r>
            <a:r>
              <a:rPr lang="en-US" noProof="0" dirty="0" err="1"/>
              <a:t>ut</a:t>
            </a:r>
            <a:r>
              <a:rPr lang="en-US" noProof="0" dirty="0"/>
              <a:t> </a:t>
            </a:r>
            <a:r>
              <a:rPr lang="en-US" noProof="0" dirty="0" err="1"/>
              <a:t>labore</a:t>
            </a:r>
            <a:r>
              <a:rPr lang="en-US" noProof="0" dirty="0"/>
              <a:t> et </a:t>
            </a:r>
            <a:r>
              <a:rPr lang="en-US" noProof="0" dirty="0" err="1"/>
              <a:t>dolore</a:t>
            </a:r>
            <a:r>
              <a:rPr lang="en-US" noProof="0" dirty="0"/>
              <a:t> magna </a:t>
            </a:r>
            <a:r>
              <a:rPr lang="en-US" noProof="0" dirty="0" err="1"/>
              <a:t>aliqua</a:t>
            </a:r>
            <a:r>
              <a:rPr lang="en-US" noProof="0" dirty="0"/>
              <a:t>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08" y="1318499"/>
            <a:ext cx="404478" cy="31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52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9792" y="1995686"/>
            <a:ext cx="3744416" cy="648072"/>
          </a:xfrm>
        </p:spPr>
        <p:txBody>
          <a:bodyPr>
            <a:noAutofit/>
          </a:bodyPr>
          <a:lstStyle>
            <a:lvl1pPr algn="ctr">
              <a:defRPr sz="5400">
                <a:solidFill>
                  <a:srgbClr val="393023"/>
                </a:solidFill>
              </a:defRPr>
            </a:lvl1pPr>
          </a:lstStyle>
          <a:p>
            <a:r>
              <a:rPr lang="en-US" noProof="0" dirty="0"/>
              <a:t>Thank You!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076847"/>
            <a:ext cx="631180" cy="49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34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9ACB6-6C47-4BDA-B68E-23F0EEF4459C}" type="datetimeFigureOut">
              <a:rPr lang="en-US" smtClean="0"/>
              <a:t>5/17/2017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719F6-70D2-463D-BE3D-4E0EC4929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6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planA/20170517_105126.mp4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9502"/>
            <a:ext cx="7772400" cy="1824880"/>
          </a:xfrm>
        </p:spPr>
        <p:txBody>
          <a:bodyPr/>
          <a:lstStyle/>
          <a:p>
            <a:b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網頁小專題報告</a:t>
            </a:r>
            <a:b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專題名稱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新手關卡</a:t>
            </a:r>
            <a:endParaRPr 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7624" y="2931790"/>
            <a:ext cx="6400800" cy="731245"/>
          </a:xfrm>
        </p:spPr>
        <p:txBody>
          <a:bodyPr>
            <a:norm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姓名：林奇緯</a:t>
            </a:r>
            <a:endParaRPr 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371600" y="4587974"/>
            <a:ext cx="6400800" cy="432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rgbClr val="393023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b="1" dirty="0">
                <a:solidFill>
                  <a:srgbClr val="87827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指導老師：錢達智</a:t>
            </a:r>
            <a:endParaRPr lang="en-US" sz="2400" b="1" dirty="0">
              <a:solidFill>
                <a:srgbClr val="87827C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87827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4696145"/>
            <a:ext cx="275104" cy="21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915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401478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073" y="1131590"/>
            <a:ext cx="7805854" cy="648072"/>
          </a:xfrm>
        </p:spPr>
        <p:txBody>
          <a:bodyPr>
            <a:normAutofit fontScale="90000"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endParaRPr 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187624" y="1923678"/>
            <a:ext cx="7805854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9302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･主要網頁</a:t>
            </a:r>
            <a:endParaRPr 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187624" y="2715766"/>
            <a:ext cx="7805854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9302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･流程圖</a:t>
            </a:r>
            <a:endParaRPr 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187624" y="3516420"/>
            <a:ext cx="7805854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9302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･遊戲介面</a:t>
            </a:r>
            <a:endParaRPr 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194800" y="4299942"/>
            <a:ext cx="7805854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9302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･未來修正及發展</a:t>
            </a:r>
            <a:endParaRPr 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00508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/>
          <p:cNvSpPr txBox="1">
            <a:spLocks/>
          </p:cNvSpPr>
          <p:nvPr/>
        </p:nvSpPr>
        <p:spPr>
          <a:xfrm>
            <a:off x="169168" y="195486"/>
            <a:ext cx="8229600" cy="792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zh-TW" altLang="en-US" sz="3600" b="1" u="sng" dirty="0">
                <a:solidFill>
                  <a:srgbClr val="39302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主要介面</a:t>
            </a:r>
            <a:endParaRPr lang="en-US" sz="3600" b="1" u="sng" dirty="0">
              <a:solidFill>
                <a:srgbClr val="39302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059582"/>
            <a:ext cx="4389500" cy="21033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628688"/>
            <a:ext cx="4389500" cy="21033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51129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404552"/>
            <a:ext cx="4389500" cy="21033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00496"/>
            <a:ext cx="4389500" cy="21033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844712"/>
            <a:ext cx="4389500" cy="21033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Content Placeholder 3"/>
          <p:cNvSpPr txBox="1">
            <a:spLocks/>
          </p:cNvSpPr>
          <p:nvPr/>
        </p:nvSpPr>
        <p:spPr>
          <a:xfrm>
            <a:off x="169168" y="123478"/>
            <a:ext cx="8229600" cy="792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zh-TW" altLang="en-US" sz="3600" b="1" u="sng" dirty="0">
                <a:solidFill>
                  <a:srgbClr val="39302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主要介面</a:t>
            </a:r>
            <a:endParaRPr lang="en-US" sz="3600" b="1" u="sng" dirty="0">
              <a:solidFill>
                <a:srgbClr val="39302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23554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 txBox="1">
            <a:spLocks/>
          </p:cNvSpPr>
          <p:nvPr/>
        </p:nvSpPr>
        <p:spPr>
          <a:xfrm>
            <a:off x="467544" y="51470"/>
            <a:ext cx="8229600" cy="792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zh-TW" altLang="en-US" sz="3600" b="1" u="sng" dirty="0">
                <a:solidFill>
                  <a:srgbClr val="39302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主要介面</a:t>
            </a:r>
            <a:endParaRPr lang="en-US" sz="3600" b="1" u="sng" dirty="0">
              <a:solidFill>
                <a:srgbClr val="39302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831939"/>
            <a:ext cx="8169348" cy="388958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26" y="2776731"/>
            <a:ext cx="4389500" cy="21033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93476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 txBox="1">
            <a:spLocks/>
          </p:cNvSpPr>
          <p:nvPr/>
        </p:nvSpPr>
        <p:spPr>
          <a:xfrm>
            <a:off x="467544" y="51470"/>
            <a:ext cx="8229600" cy="792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zh-TW" altLang="en-US" sz="3600" b="1" u="sng" dirty="0">
                <a:solidFill>
                  <a:srgbClr val="39302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小遊戲介面</a:t>
            </a:r>
            <a:endParaRPr lang="en-US" sz="3600" b="1" u="sng" dirty="0">
              <a:solidFill>
                <a:srgbClr val="39302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730" y="699542"/>
            <a:ext cx="4559227" cy="414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99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9073" y="267494"/>
            <a:ext cx="7805854" cy="648072"/>
          </a:xfrm>
        </p:spPr>
        <p:txBody>
          <a:bodyPr>
            <a:normAutofit fontScale="90000"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小遊戲流程圖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endParaRPr 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橢圓 8"/>
          <p:cNvSpPr/>
          <p:nvPr/>
        </p:nvSpPr>
        <p:spPr>
          <a:xfrm>
            <a:off x="827584" y="1131590"/>
            <a:ext cx="1800200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遊戲開始</a:t>
            </a:r>
          </a:p>
        </p:txBody>
      </p:sp>
      <p:sp>
        <p:nvSpPr>
          <p:cNvPr id="10" name="矩形: 圓角 9"/>
          <p:cNvSpPr/>
          <p:nvPr/>
        </p:nvSpPr>
        <p:spPr>
          <a:xfrm>
            <a:off x="827584" y="3219822"/>
            <a:ext cx="180020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改變陣列</a:t>
            </a:r>
            <a:b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元素位址</a:t>
            </a:r>
          </a:p>
        </p:txBody>
      </p:sp>
      <p:sp>
        <p:nvSpPr>
          <p:cNvPr id="11" name="菱形 10"/>
          <p:cNvSpPr/>
          <p:nvPr/>
        </p:nvSpPr>
        <p:spPr>
          <a:xfrm>
            <a:off x="3268596" y="2679761"/>
            <a:ext cx="2599548" cy="1152129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範圍內陣列元素是否皆相等</a:t>
            </a:r>
          </a:p>
        </p:txBody>
      </p:sp>
      <p:sp>
        <p:nvSpPr>
          <p:cNvPr id="12" name="流程圖: 資料 11"/>
          <p:cNvSpPr/>
          <p:nvPr/>
        </p:nvSpPr>
        <p:spPr>
          <a:xfrm>
            <a:off x="755576" y="2139702"/>
            <a:ext cx="1944216" cy="504056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按下按鈕</a:t>
            </a:r>
          </a:p>
        </p:txBody>
      </p:sp>
      <p:sp>
        <p:nvSpPr>
          <p:cNvPr id="13" name="流程圖: 資料 12"/>
          <p:cNvSpPr/>
          <p:nvPr/>
        </p:nvSpPr>
        <p:spPr>
          <a:xfrm>
            <a:off x="611560" y="4155926"/>
            <a:ext cx="2232248" cy="504056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按下判斷鈕</a:t>
            </a:r>
          </a:p>
        </p:txBody>
      </p:sp>
      <p:sp>
        <p:nvSpPr>
          <p:cNvPr id="14" name="矩形: 圓角 13"/>
          <p:cNvSpPr/>
          <p:nvPr/>
        </p:nvSpPr>
        <p:spPr>
          <a:xfrm>
            <a:off x="6314712" y="3003798"/>
            <a:ext cx="180020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呼叫對話框</a:t>
            </a:r>
          </a:p>
        </p:txBody>
      </p:sp>
      <p:cxnSp>
        <p:nvCxnSpPr>
          <p:cNvPr id="15" name="直線單箭頭接點 14"/>
          <p:cNvCxnSpPr>
            <a:endCxn id="12" idx="1"/>
          </p:cNvCxnSpPr>
          <p:nvPr/>
        </p:nvCxnSpPr>
        <p:spPr>
          <a:xfrm>
            <a:off x="1727684" y="1707654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stCxn id="12" idx="4"/>
            <a:endCxn id="10" idx="0"/>
          </p:cNvCxnSpPr>
          <p:nvPr/>
        </p:nvCxnSpPr>
        <p:spPr>
          <a:xfrm>
            <a:off x="1727684" y="2643758"/>
            <a:ext cx="0" cy="57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10" idx="2"/>
            <a:endCxn id="13" idx="1"/>
          </p:cNvCxnSpPr>
          <p:nvPr/>
        </p:nvCxnSpPr>
        <p:spPr>
          <a:xfrm>
            <a:off x="1727684" y="3723878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>
            <a:cxnSpLocks/>
            <a:stCxn id="13" idx="5"/>
          </p:cNvCxnSpPr>
          <p:nvPr/>
        </p:nvCxnSpPr>
        <p:spPr>
          <a:xfrm>
            <a:off x="2620583" y="4407954"/>
            <a:ext cx="18506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cxnSpLocks/>
            <a:endCxn id="11" idx="2"/>
          </p:cNvCxnSpPr>
          <p:nvPr/>
        </p:nvCxnSpPr>
        <p:spPr>
          <a:xfrm flipV="1">
            <a:off x="4568370" y="3831890"/>
            <a:ext cx="0" cy="57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cxnSpLocks/>
            <a:stCxn id="11" idx="3"/>
            <a:endCxn id="14" idx="1"/>
          </p:cNvCxnSpPr>
          <p:nvPr/>
        </p:nvCxnSpPr>
        <p:spPr>
          <a:xfrm>
            <a:off x="5868144" y="3255826"/>
            <a:ext cx="446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/>
          <p:cNvSpPr/>
          <p:nvPr/>
        </p:nvSpPr>
        <p:spPr>
          <a:xfrm>
            <a:off x="6314712" y="3867894"/>
            <a:ext cx="1800200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遊戲結束</a:t>
            </a:r>
          </a:p>
        </p:txBody>
      </p:sp>
      <p:cxnSp>
        <p:nvCxnSpPr>
          <p:cNvPr id="22" name="直線單箭頭接點 21"/>
          <p:cNvCxnSpPr>
            <a:stCxn id="14" idx="2"/>
            <a:endCxn id="21" idx="0"/>
          </p:cNvCxnSpPr>
          <p:nvPr/>
        </p:nvCxnSpPr>
        <p:spPr>
          <a:xfrm>
            <a:off x="7214812" y="3507854"/>
            <a:ext cx="0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cxnSpLocks/>
            <a:endCxn id="12" idx="5"/>
          </p:cNvCxnSpPr>
          <p:nvPr/>
        </p:nvCxnSpPr>
        <p:spPr>
          <a:xfrm flipH="1">
            <a:off x="2505370" y="2391730"/>
            <a:ext cx="1958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>
            <a:cxnSpLocks/>
            <a:stCxn id="11" idx="0"/>
          </p:cNvCxnSpPr>
          <p:nvPr/>
        </p:nvCxnSpPr>
        <p:spPr>
          <a:xfrm flipH="1" flipV="1">
            <a:off x="4463988" y="2391730"/>
            <a:ext cx="104382" cy="288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 flipH="1">
            <a:off x="4471248" y="4407954"/>
            <a:ext cx="971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5796136" y="3291830"/>
            <a:ext cx="36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3545914" y="1955616"/>
            <a:ext cx="3258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否。 持續移動至元素相等。</a:t>
            </a:r>
          </a:p>
        </p:txBody>
      </p:sp>
    </p:spTree>
    <p:extLst>
      <p:ext uri="{BB962C8B-B14F-4D97-AF65-F5344CB8AC3E}">
        <p14:creationId xmlns:p14="http://schemas.microsoft.com/office/powerpoint/2010/main" val="570017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4400" y="1635646"/>
            <a:ext cx="6406480" cy="1152128"/>
          </a:xfrm>
        </p:spPr>
        <p:txBody>
          <a:bodyPr/>
          <a:lstStyle/>
          <a:p>
            <a:r>
              <a:rPr 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 action="ppaction://hlinkfile"/>
              </a:rPr>
              <a:t>DEMO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371600" y="4587974"/>
            <a:ext cx="6400800" cy="432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rgbClr val="393023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7827C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指導老師：錢達智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87827C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87827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4696145"/>
            <a:ext cx="275104" cy="21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136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4400" y="1635646"/>
            <a:ext cx="6406480" cy="1152128"/>
          </a:xfrm>
        </p:spPr>
        <p:txBody>
          <a:bodyPr/>
          <a:lstStyle/>
          <a:p>
            <a: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改善及未來期望</a:t>
            </a:r>
            <a:endParaRPr 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371600" y="4587974"/>
            <a:ext cx="6400800" cy="432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rgbClr val="393023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7827C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指導老師：錢達智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87827C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87827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4696145"/>
            <a:ext cx="275104" cy="21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590631"/>
      </p:ext>
    </p:extLst>
  </p:cSld>
  <p:clrMapOvr>
    <a:masterClrMapping/>
  </p:clrMapOvr>
</p:sld>
</file>

<file path=ppt/theme/theme1.xml><?xml version="1.0" encoding="utf-8"?>
<a:theme xmlns:a="http://schemas.openxmlformats.org/drawingml/2006/main" name="20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204</Template>
  <TotalTime>685</TotalTime>
  <Words>81</Words>
  <Application>Microsoft Office PowerPoint</Application>
  <PresentationFormat>如螢幕大小 (16:9)</PresentationFormat>
  <Paragraphs>27</Paragraphs>
  <Slides>10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6" baseType="lpstr">
      <vt:lpstr>微軟正黑體</vt:lpstr>
      <vt:lpstr>新細明體</vt:lpstr>
      <vt:lpstr>標楷體</vt:lpstr>
      <vt:lpstr>Arial</vt:lpstr>
      <vt:lpstr>Calibri</vt:lpstr>
      <vt:lpstr>204</vt:lpstr>
      <vt:lpstr> HTML5網頁小專題報告 專題名稱-新手關卡</vt:lpstr>
      <vt:lpstr>目錄</vt:lpstr>
      <vt:lpstr>PowerPoint 簡報</vt:lpstr>
      <vt:lpstr>PowerPoint 簡報</vt:lpstr>
      <vt:lpstr>PowerPoint 簡報</vt:lpstr>
      <vt:lpstr>PowerPoint 簡報</vt:lpstr>
      <vt:lpstr>小遊戲流程圖-</vt:lpstr>
      <vt:lpstr>DEMO</vt:lpstr>
      <vt:lpstr>改善及未來期望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HTML5網頁小專題</dc:title>
  <dc:creator>林奇緯</dc:creator>
  <cp:lastModifiedBy>林奇緯</cp:lastModifiedBy>
  <cp:revision>21</cp:revision>
  <dcterms:created xsi:type="dcterms:W3CDTF">2017-05-16T04:52:31Z</dcterms:created>
  <dcterms:modified xsi:type="dcterms:W3CDTF">2017-05-17T07:01:27Z</dcterms:modified>
</cp:coreProperties>
</file>